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bold.fntdata"/><Relationship Id="rId6" Type="http://schemas.openxmlformats.org/officeDocument/2006/relationships/slide" Target="slides/slide1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0c6a586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0c6a586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0c6a586a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0c6a586a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0c6a586a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0c6a586a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0c6a586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0c6a586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0c6a586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0c6a586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0c6a586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0c6a586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0c6a586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0c6a586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0c6a586a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0c6a586a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0c6a586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0c6a586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0c6a586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0c6a586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0c6a586a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0c6a586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350525" y="582700"/>
            <a:ext cx="8520600" cy="21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mesterséges intelligencia történelme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A kezdetektől napjainkig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2955900" y="3768275"/>
            <a:ext cx="3232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dk1"/>
                </a:solidFill>
              </a:rPr>
              <a:t>Készítette: Bauer Patrik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182650" y="178725"/>
            <a:ext cx="4591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Deep Learning és Big Data korszak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120500" y="1359675"/>
            <a:ext cx="3935400" cy="3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-2010-es évek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deep learning megjelenése forradalmasította a képfelismerést, természetes nyelv feldolgozást.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big data miatt megnő a GPU-k szerepe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750" y="594550"/>
            <a:ext cx="4895875" cy="447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450625" y="435075"/>
            <a:ext cx="1794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Modern MI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314425" y="1258700"/>
            <a:ext cx="37173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-2020-as évek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-Az MI az élet minden területére hatással van.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-MI napi használata: önvezető autók, személyi asszisztensek (Siri, Alexa), generatív MI(ChatGPT)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0" y="1341312"/>
            <a:ext cx="5145726" cy="28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2190600" y="854650"/>
            <a:ext cx="4762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3500">
                <a:solidFill>
                  <a:schemeClr val="dk1"/>
                </a:solidFill>
              </a:rPr>
              <a:t>Köszönöm a figyelmet!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098000" y="3978075"/>
            <a:ext cx="9480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dk1"/>
                </a:solidFill>
              </a:rPr>
              <a:t>Források: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dk1"/>
                </a:solidFill>
              </a:rPr>
              <a:t>chatgpt.com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80725" y="497225"/>
            <a:ext cx="32088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Bevezetés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24325" y="1241250"/>
            <a:ext cx="40170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mesterséges intelligencia (MI) a gépek azon képessége, hogy emberi intelligenciát utánzó feladatokat hajtsanak végre.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-Az MI fejlődése több mint 70 éves történelmet ölel fel, és jelentős mérföldkövekkel tarkított.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300" y="1369350"/>
            <a:ext cx="4975450" cy="24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489500" y="396275"/>
            <a:ext cx="3799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MI fogalmának születése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897050" y="1025600"/>
            <a:ext cx="41547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-1943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-Warren McCulloch és Walter Pitts lefekteti az első elméleti alapjait a neuronális hálózatok modelljeinek.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-Az MI mint tudományág gondolata először vetődik fel.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50" y="1104257"/>
            <a:ext cx="4760200" cy="267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279700" y="233075"/>
            <a:ext cx="1709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Turing-teszt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742675" y="357400"/>
            <a:ext cx="3892500" cy="20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-1950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-Alan Turing brit matematikus bemutatja a híres Turing-tesztet, ami az MI képességeinek mérésére szolgáló teszt.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25" y="2703825"/>
            <a:ext cx="7690749" cy="23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543875" y="442875"/>
            <a:ext cx="3224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MI születésnapja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778325" y="1204300"/>
            <a:ext cx="37218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-1956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-Megtartják a Dartmouth konferenciát, amelyet sokan az MI születésnapjának tekintenek.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-John McCarthy megalkotja a “mesterséges intelligencia” kifejezést.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5" y="1402093"/>
            <a:ext cx="4563750" cy="303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58400" y="411775"/>
            <a:ext cx="2750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Korai MI programok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178700" y="1103300"/>
            <a:ext cx="44832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-1950-es évek vége, ‘60-as évek eleje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-”Eliza” (1966), egy chatbot volt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-”General Problem Solver” (1959), általános problémákat tudott megoldani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625" y="1779251"/>
            <a:ext cx="4791600" cy="31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318550" y="279700"/>
            <a:ext cx="39081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MI “téli” időszakai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019175" y="1091700"/>
            <a:ext cx="39936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-1970-80-as évek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</a:t>
            </a:r>
            <a:r>
              <a:rPr lang="hu" sz="2000">
                <a:solidFill>
                  <a:schemeClr val="dk1"/>
                </a:solidFill>
              </a:rPr>
              <a:t>Az “MI telek” időszaka,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amikor a kutatás iránti érdeklődés és finanszírozás visszaesett.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-Az elvárások nem teljesültek,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a kormányzati támogatások csökkentek.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0400"/>
            <a:ext cx="4714375" cy="314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466175" y="442875"/>
            <a:ext cx="4105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Expert rendszerek korszaka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466175" y="1173150"/>
            <a:ext cx="4327800" cy="27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-1980-as évek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-Szakértői rendszerek elterjedése, amik speciális tudományágakban tudtak tanácsokat adni.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-MYCIN, ami orvosi diagnosztikában segített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975" y="872050"/>
            <a:ext cx="4183450" cy="32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427325" y="396250"/>
            <a:ext cx="6744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MI új hulláma: Neurális hálózatok és gépi tanulás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322200" y="1227625"/>
            <a:ext cx="35973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-1990-es és 2000-es évek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gépi tanulás és neurális hálózatok újraéledése.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számítógépek növekvő teljesítménye lehetővé tette bonyolultabb algoritmusok futtatását.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9150"/>
            <a:ext cx="48768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